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4T10:50:49.00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27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837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030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91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305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4956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92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766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082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222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77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75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521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853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08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225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36ED9-3652-4A6C-A701-C2BE2779C65E}" type="datetimeFigureOut">
              <a:rPr lang="ru-UA" smtClean="0"/>
              <a:t>04.11.2020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FD99B9-862B-40AA-B50A-603ED8598A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91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7CDF27-16A1-468C-B6D2-BEB94BED4FC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6"/>
          <a:stretch/>
        </p:blipFill>
        <p:spPr bwMode="auto">
          <a:xfrm>
            <a:off x="8253046" y="3429000"/>
            <a:ext cx="2837641" cy="3199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8CAE92-8545-478E-A234-A73D0221A4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73" y="450166"/>
            <a:ext cx="3530331" cy="2582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7C0640-B677-4F47-B64B-BC972EB2DE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2073"/>
            <a:ext cx="3295650" cy="247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3DEFBF-35A1-49BB-8174-2419802A30E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6" y="3874380"/>
            <a:ext cx="3219450" cy="233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764EBA-8A62-48B7-8341-D223C952D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462" y="1481159"/>
            <a:ext cx="3731075" cy="3895682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7F2536-96C1-4CEC-9BB7-ABA2E5D1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732454" cy="6728363"/>
          </a:xfrm>
        </p:spPr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5382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A39453-33F6-45D6-886E-842F5BEBF1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8209719" y="3391120"/>
            <a:ext cx="3036837" cy="3199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382545-DA46-4232-9146-62CCFE9B2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73" y="450166"/>
            <a:ext cx="3530331" cy="2582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E6FEB6-6315-4C7D-901F-F0CA8D3110A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6"/>
          <a:stretch/>
        </p:blipFill>
        <p:spPr bwMode="auto">
          <a:xfrm>
            <a:off x="4426857" y="3441700"/>
            <a:ext cx="2837641" cy="3199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51551D-D6C0-4DF7-B328-C06E00F5680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98" y="44670"/>
            <a:ext cx="2565400" cy="3199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7ADA05-16C4-4ACC-B18A-BE8149EF75E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1" y="3825778"/>
            <a:ext cx="3219450" cy="233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9C4B8C-C442-4C11-9C35-10E78974B21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4" y="562072"/>
            <a:ext cx="3295650" cy="247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44571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2020-11-04T08:32:08Z</dcterms:created>
  <dcterms:modified xsi:type="dcterms:W3CDTF">2020-11-04T09:06:10Z</dcterms:modified>
</cp:coreProperties>
</file>